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5" r:id="rId3"/>
    <p:sldId id="259" r:id="rId4"/>
    <p:sldId id="260" r:id="rId5"/>
    <p:sldId id="262" r:id="rId6"/>
    <p:sldId id="261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4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3" autoAdjust="0"/>
    <p:restoredTop sz="94660"/>
  </p:normalViewPr>
  <p:slideViewPr>
    <p:cSldViewPr snapToGrid="0">
      <p:cViewPr>
        <p:scale>
          <a:sx n="60" d="100"/>
          <a:sy n="60" d="100"/>
        </p:scale>
        <p:origin x="28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287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16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1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572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85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0075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6000750" cy="6858000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67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l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502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95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517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999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82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90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108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39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53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/>
          <a:lstStyle/>
          <a:p>
            <a:fld id="{6CAE04F9-6F01-45F8-A862-0337B752D038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/>
          <a:lstStyle/>
          <a:p>
            <a:fld id="{642B3022-BA58-4287-8146-98FFD33A9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535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/>
          <a:lstStyle/>
          <a:p>
            <a:fld id="{6CAE04F9-6F01-45F8-A862-0337B752D038}" type="datetimeFigureOut">
              <a:rPr lang="en-US" smtClean="0"/>
              <a:t>3/20/2018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/>
          <a:lstStyle/>
          <a:p>
            <a:fld id="{642B3022-BA58-4287-8146-98FFD33A9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6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08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26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00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-1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97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634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046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Typ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2178424"/>
          </a:xfrm>
          <a:prstGeom prst="rect">
            <a:avLst/>
          </a:prstGeom>
          <a:solidFill>
            <a:schemeClr val="bg2">
              <a:lumMod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48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54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image" Target="../media/image27.png"/><Relationship Id="rId4" Type="http://schemas.openxmlformats.org/officeDocument/2006/relationships/image" Target="../media/image38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hotodune-huge-washbasin-Qat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92835" y="4646647"/>
            <a:ext cx="53324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150" dirty="0" err="1" smtClean="0">
                <a:solidFill>
                  <a:srgbClr val="F9F9F9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SolarPesa</a:t>
            </a:r>
            <a:endParaRPr lang="en-US" sz="6000" spc="150" dirty="0">
              <a:solidFill>
                <a:srgbClr val="F9F9F9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flipH="1">
            <a:off x="898177" y="4700606"/>
            <a:ext cx="65791" cy="128067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2834" y="5503897"/>
            <a:ext cx="89798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9F9F9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Presentation</a:t>
            </a:r>
            <a:endParaRPr lang="en-US" sz="2500" dirty="0">
              <a:solidFill>
                <a:srgbClr val="F9F9F9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2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1392835" y="787793"/>
            <a:ext cx="5332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Question to </a:t>
            </a:r>
          </a:p>
          <a:p>
            <a:r>
              <a:rPr lang="en-US" sz="4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Government</a:t>
            </a:r>
            <a:endParaRPr lang="tr-TR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 flipH="1">
            <a:off x="898177" y="851277"/>
            <a:ext cx="65791" cy="1280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Parallelogram 1"/>
          <p:cNvSpPr/>
          <p:nvPr/>
        </p:nvSpPr>
        <p:spPr>
          <a:xfrm>
            <a:off x="5120763" y="0"/>
            <a:ext cx="3462058" cy="6858000"/>
          </a:xfrm>
          <a:custGeom>
            <a:avLst/>
            <a:gdLst>
              <a:gd name="connsiteX0" fmla="*/ 0 w 4362450"/>
              <a:gd name="connsiteY0" fmla="*/ 13716000 h 13716000"/>
              <a:gd name="connsiteX1" fmla="*/ 1090613 w 4362450"/>
              <a:gd name="connsiteY1" fmla="*/ 0 h 13716000"/>
              <a:gd name="connsiteX2" fmla="*/ 4362450 w 4362450"/>
              <a:gd name="connsiteY2" fmla="*/ 0 h 13716000"/>
              <a:gd name="connsiteX3" fmla="*/ 3271838 w 4362450"/>
              <a:gd name="connsiteY3" fmla="*/ 13716000 h 13716000"/>
              <a:gd name="connsiteX4" fmla="*/ 0 w 4362450"/>
              <a:gd name="connsiteY4" fmla="*/ 13716000 h 13716000"/>
              <a:gd name="connsiteX0" fmla="*/ 0 w 6762750"/>
              <a:gd name="connsiteY0" fmla="*/ 13716000 h 13716000"/>
              <a:gd name="connsiteX1" fmla="*/ 1090613 w 6762750"/>
              <a:gd name="connsiteY1" fmla="*/ 0 h 13716000"/>
              <a:gd name="connsiteX2" fmla="*/ 6762750 w 6762750"/>
              <a:gd name="connsiteY2" fmla="*/ 0 h 13716000"/>
              <a:gd name="connsiteX3" fmla="*/ 3271838 w 6762750"/>
              <a:gd name="connsiteY3" fmla="*/ 13716000 h 13716000"/>
              <a:gd name="connsiteX4" fmla="*/ 0 w 6762750"/>
              <a:gd name="connsiteY4" fmla="*/ 13716000 h 13716000"/>
              <a:gd name="connsiteX0" fmla="*/ 0 w 6762750"/>
              <a:gd name="connsiteY0" fmla="*/ 13716000 h 13716000"/>
              <a:gd name="connsiteX1" fmla="*/ 3688670 w 6762750"/>
              <a:gd name="connsiteY1" fmla="*/ 0 h 13716000"/>
              <a:gd name="connsiteX2" fmla="*/ 6762750 w 6762750"/>
              <a:gd name="connsiteY2" fmla="*/ 0 h 13716000"/>
              <a:gd name="connsiteX3" fmla="*/ 3271838 w 6762750"/>
              <a:gd name="connsiteY3" fmla="*/ 13716000 h 13716000"/>
              <a:gd name="connsiteX4" fmla="*/ 0 w 6762750"/>
              <a:gd name="connsiteY4" fmla="*/ 13716000 h 13716000"/>
              <a:gd name="connsiteX0" fmla="*/ 0 w 6924115"/>
              <a:gd name="connsiteY0" fmla="*/ 13716000 h 13716000"/>
              <a:gd name="connsiteX1" fmla="*/ 3688670 w 6924115"/>
              <a:gd name="connsiteY1" fmla="*/ 0 h 13716000"/>
              <a:gd name="connsiteX2" fmla="*/ 6924115 w 6924115"/>
              <a:gd name="connsiteY2" fmla="*/ 0 h 13716000"/>
              <a:gd name="connsiteX3" fmla="*/ 3271838 w 6924115"/>
              <a:gd name="connsiteY3" fmla="*/ 13716000 h 13716000"/>
              <a:gd name="connsiteX4" fmla="*/ 0 w 692411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115" h="13716000">
                <a:moveTo>
                  <a:pt x="0" y="13716000"/>
                </a:moveTo>
                <a:lnTo>
                  <a:pt x="3688670" y="0"/>
                </a:lnTo>
                <a:lnTo>
                  <a:pt x="6924115" y="0"/>
                </a:lnTo>
                <a:lnTo>
                  <a:pt x="3271838" y="13716000"/>
                </a:lnTo>
                <a:lnTo>
                  <a:pt x="0" y="13716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Parallelogram 1"/>
          <p:cNvSpPr/>
          <p:nvPr/>
        </p:nvSpPr>
        <p:spPr>
          <a:xfrm>
            <a:off x="6881289" y="0"/>
            <a:ext cx="3462058" cy="6858000"/>
          </a:xfrm>
          <a:custGeom>
            <a:avLst/>
            <a:gdLst>
              <a:gd name="connsiteX0" fmla="*/ 0 w 4362450"/>
              <a:gd name="connsiteY0" fmla="*/ 13716000 h 13716000"/>
              <a:gd name="connsiteX1" fmla="*/ 1090613 w 4362450"/>
              <a:gd name="connsiteY1" fmla="*/ 0 h 13716000"/>
              <a:gd name="connsiteX2" fmla="*/ 4362450 w 4362450"/>
              <a:gd name="connsiteY2" fmla="*/ 0 h 13716000"/>
              <a:gd name="connsiteX3" fmla="*/ 3271838 w 4362450"/>
              <a:gd name="connsiteY3" fmla="*/ 13716000 h 13716000"/>
              <a:gd name="connsiteX4" fmla="*/ 0 w 4362450"/>
              <a:gd name="connsiteY4" fmla="*/ 13716000 h 13716000"/>
              <a:gd name="connsiteX0" fmla="*/ 0 w 6762750"/>
              <a:gd name="connsiteY0" fmla="*/ 13716000 h 13716000"/>
              <a:gd name="connsiteX1" fmla="*/ 1090613 w 6762750"/>
              <a:gd name="connsiteY1" fmla="*/ 0 h 13716000"/>
              <a:gd name="connsiteX2" fmla="*/ 6762750 w 6762750"/>
              <a:gd name="connsiteY2" fmla="*/ 0 h 13716000"/>
              <a:gd name="connsiteX3" fmla="*/ 3271838 w 6762750"/>
              <a:gd name="connsiteY3" fmla="*/ 13716000 h 13716000"/>
              <a:gd name="connsiteX4" fmla="*/ 0 w 6762750"/>
              <a:gd name="connsiteY4" fmla="*/ 13716000 h 13716000"/>
              <a:gd name="connsiteX0" fmla="*/ 0 w 6762750"/>
              <a:gd name="connsiteY0" fmla="*/ 13716000 h 13716000"/>
              <a:gd name="connsiteX1" fmla="*/ 3688670 w 6762750"/>
              <a:gd name="connsiteY1" fmla="*/ 0 h 13716000"/>
              <a:gd name="connsiteX2" fmla="*/ 6762750 w 6762750"/>
              <a:gd name="connsiteY2" fmla="*/ 0 h 13716000"/>
              <a:gd name="connsiteX3" fmla="*/ 3271838 w 6762750"/>
              <a:gd name="connsiteY3" fmla="*/ 13716000 h 13716000"/>
              <a:gd name="connsiteX4" fmla="*/ 0 w 6762750"/>
              <a:gd name="connsiteY4" fmla="*/ 13716000 h 13716000"/>
              <a:gd name="connsiteX0" fmla="*/ 0 w 6924115"/>
              <a:gd name="connsiteY0" fmla="*/ 13716000 h 13716000"/>
              <a:gd name="connsiteX1" fmla="*/ 3688670 w 6924115"/>
              <a:gd name="connsiteY1" fmla="*/ 0 h 13716000"/>
              <a:gd name="connsiteX2" fmla="*/ 6924115 w 6924115"/>
              <a:gd name="connsiteY2" fmla="*/ 0 h 13716000"/>
              <a:gd name="connsiteX3" fmla="*/ 3271838 w 6924115"/>
              <a:gd name="connsiteY3" fmla="*/ 13716000 h 13716000"/>
              <a:gd name="connsiteX4" fmla="*/ 0 w 692411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115" h="13716000">
                <a:moveTo>
                  <a:pt x="0" y="13716000"/>
                </a:moveTo>
                <a:lnTo>
                  <a:pt x="3688670" y="0"/>
                </a:lnTo>
                <a:lnTo>
                  <a:pt x="6924115" y="0"/>
                </a:lnTo>
                <a:lnTo>
                  <a:pt x="3271838" y="13716000"/>
                </a:lnTo>
                <a:lnTo>
                  <a:pt x="0" y="13716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Parallelogram 1"/>
          <p:cNvSpPr/>
          <p:nvPr/>
        </p:nvSpPr>
        <p:spPr>
          <a:xfrm>
            <a:off x="8641814" y="0"/>
            <a:ext cx="3462058" cy="6858000"/>
          </a:xfrm>
          <a:custGeom>
            <a:avLst/>
            <a:gdLst>
              <a:gd name="connsiteX0" fmla="*/ 0 w 4362450"/>
              <a:gd name="connsiteY0" fmla="*/ 13716000 h 13716000"/>
              <a:gd name="connsiteX1" fmla="*/ 1090613 w 4362450"/>
              <a:gd name="connsiteY1" fmla="*/ 0 h 13716000"/>
              <a:gd name="connsiteX2" fmla="*/ 4362450 w 4362450"/>
              <a:gd name="connsiteY2" fmla="*/ 0 h 13716000"/>
              <a:gd name="connsiteX3" fmla="*/ 3271838 w 4362450"/>
              <a:gd name="connsiteY3" fmla="*/ 13716000 h 13716000"/>
              <a:gd name="connsiteX4" fmla="*/ 0 w 4362450"/>
              <a:gd name="connsiteY4" fmla="*/ 13716000 h 13716000"/>
              <a:gd name="connsiteX0" fmla="*/ 0 w 6762750"/>
              <a:gd name="connsiteY0" fmla="*/ 13716000 h 13716000"/>
              <a:gd name="connsiteX1" fmla="*/ 1090613 w 6762750"/>
              <a:gd name="connsiteY1" fmla="*/ 0 h 13716000"/>
              <a:gd name="connsiteX2" fmla="*/ 6762750 w 6762750"/>
              <a:gd name="connsiteY2" fmla="*/ 0 h 13716000"/>
              <a:gd name="connsiteX3" fmla="*/ 3271838 w 6762750"/>
              <a:gd name="connsiteY3" fmla="*/ 13716000 h 13716000"/>
              <a:gd name="connsiteX4" fmla="*/ 0 w 6762750"/>
              <a:gd name="connsiteY4" fmla="*/ 13716000 h 13716000"/>
              <a:gd name="connsiteX0" fmla="*/ 0 w 6762750"/>
              <a:gd name="connsiteY0" fmla="*/ 13716000 h 13716000"/>
              <a:gd name="connsiteX1" fmla="*/ 3688670 w 6762750"/>
              <a:gd name="connsiteY1" fmla="*/ 0 h 13716000"/>
              <a:gd name="connsiteX2" fmla="*/ 6762750 w 6762750"/>
              <a:gd name="connsiteY2" fmla="*/ 0 h 13716000"/>
              <a:gd name="connsiteX3" fmla="*/ 3271838 w 6762750"/>
              <a:gd name="connsiteY3" fmla="*/ 13716000 h 13716000"/>
              <a:gd name="connsiteX4" fmla="*/ 0 w 6762750"/>
              <a:gd name="connsiteY4" fmla="*/ 13716000 h 13716000"/>
              <a:gd name="connsiteX0" fmla="*/ 0 w 6924115"/>
              <a:gd name="connsiteY0" fmla="*/ 13716000 h 13716000"/>
              <a:gd name="connsiteX1" fmla="*/ 3688670 w 6924115"/>
              <a:gd name="connsiteY1" fmla="*/ 0 h 13716000"/>
              <a:gd name="connsiteX2" fmla="*/ 6924115 w 6924115"/>
              <a:gd name="connsiteY2" fmla="*/ 0 h 13716000"/>
              <a:gd name="connsiteX3" fmla="*/ 3271838 w 6924115"/>
              <a:gd name="connsiteY3" fmla="*/ 13716000 h 13716000"/>
              <a:gd name="connsiteX4" fmla="*/ 0 w 6924115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4115" h="13716000">
                <a:moveTo>
                  <a:pt x="0" y="13716000"/>
                </a:moveTo>
                <a:lnTo>
                  <a:pt x="3688670" y="0"/>
                </a:lnTo>
                <a:lnTo>
                  <a:pt x="6924115" y="0"/>
                </a:lnTo>
                <a:lnTo>
                  <a:pt x="3271838" y="13716000"/>
                </a:lnTo>
                <a:lnTo>
                  <a:pt x="0" y="1371600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TextBox 15"/>
          <p:cNvSpPr txBox="1"/>
          <p:nvPr/>
        </p:nvSpPr>
        <p:spPr>
          <a:xfrm>
            <a:off x="1432592" y="2524060"/>
            <a:ext cx="36291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Will people buy Solar Panels if there is no </a:t>
            </a:r>
            <a:r>
              <a:rPr lang="en-US" sz="2000" dirty="0" smtClean="0"/>
              <a:t>government </a:t>
            </a:r>
            <a:r>
              <a:rPr lang="en-US" sz="2000" dirty="0"/>
              <a:t>subsidy?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How many of us use solar panels at home?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Will all the tax payer’s money will go into installation of solar panels not into other sectors, as by 2020 our requirement for solar would be double as of today?</a:t>
            </a:r>
          </a:p>
        </p:txBody>
      </p:sp>
    </p:spTree>
    <p:extLst>
      <p:ext uri="{BB962C8B-B14F-4D97-AF65-F5344CB8AC3E}">
        <p14:creationId xmlns:p14="http://schemas.microsoft.com/office/powerpoint/2010/main" val="19851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olar pan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35116"/>
            <a:ext cx="12192000" cy="262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92835" y="787793"/>
            <a:ext cx="5332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Our Problem Statement</a:t>
            </a:r>
            <a:endParaRPr lang="tr-TR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flipH="1">
            <a:off x="898177" y="851277"/>
            <a:ext cx="65791" cy="1280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7" name="TextBox 6"/>
          <p:cNvSpPr txBox="1"/>
          <p:nvPr/>
        </p:nvSpPr>
        <p:spPr>
          <a:xfrm>
            <a:off x="1392835" y="2548110"/>
            <a:ext cx="9227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Lack of sustainable method to promote solar and other renewable energy resources.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0" y="4235117"/>
            <a:ext cx="12192000" cy="2622883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1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350623"/>
            <a:ext cx="10554574" cy="3636511"/>
          </a:xfrm>
        </p:spPr>
        <p:txBody>
          <a:bodyPr/>
          <a:lstStyle/>
          <a:p>
            <a:r>
              <a:rPr lang="en-US" dirty="0" smtClean="0"/>
              <a:t>An IOT based system where govt. can promote solar as an investment.</a:t>
            </a:r>
          </a:p>
          <a:p>
            <a:r>
              <a:rPr lang="en-US" dirty="0" smtClean="0"/>
              <a:t>Returns before has been relative but it is monetary now.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Features:</a:t>
            </a:r>
          </a:p>
          <a:p>
            <a:r>
              <a:rPr lang="en-US" dirty="0" smtClean="0"/>
              <a:t>Android app to invest and collect ROI</a:t>
            </a:r>
          </a:p>
          <a:p>
            <a:r>
              <a:rPr lang="en-US" dirty="0" smtClean="0"/>
              <a:t>Arduino based solar energy generation monitoring on app</a:t>
            </a:r>
          </a:p>
          <a:p>
            <a:r>
              <a:rPr lang="en-US" dirty="0" smtClean="0"/>
              <a:t>Arduino based </a:t>
            </a:r>
            <a:r>
              <a:rPr lang="en-US" dirty="0"/>
              <a:t>consumption monitoring </a:t>
            </a:r>
            <a:r>
              <a:rPr lang="en-US" dirty="0" smtClean="0"/>
              <a:t>on app</a:t>
            </a:r>
          </a:p>
          <a:p>
            <a:r>
              <a:rPr lang="en-US" dirty="0" smtClean="0"/>
              <a:t>Solar bill payment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2835" y="916129"/>
            <a:ext cx="5332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SolarPesa</a:t>
            </a:r>
            <a:r>
              <a:rPr lang="en-US" sz="4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tr-TR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flipH="1">
            <a:off x="898177" y="851277"/>
            <a:ext cx="65791" cy="1280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762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298074"/>
            <a:ext cx="1574800" cy="1403483"/>
          </a:xfrm>
          <a:prstGeom prst="rect">
            <a:avLst/>
          </a:prstGeom>
        </p:spPr>
      </p:pic>
      <p:pic>
        <p:nvPicPr>
          <p:cNvPr id="1028" name="Picture 4" descr="Image result for inverter for sola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225397"/>
            <a:ext cx="1419225" cy="154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et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007" y="2486020"/>
            <a:ext cx="905444" cy="79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585" y="2999106"/>
            <a:ext cx="2836546" cy="2431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521" y="4228557"/>
            <a:ext cx="1860234" cy="159381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866900" y="2743130"/>
            <a:ext cx="1257300" cy="142574"/>
          </a:xfrm>
          <a:prstGeom prst="rightArrow">
            <a:avLst/>
          </a:prstGeom>
          <a:solidFill>
            <a:srgbClr val="33A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529805" y="2799353"/>
            <a:ext cx="1257300" cy="142574"/>
          </a:xfrm>
          <a:prstGeom prst="rightArrow">
            <a:avLst/>
          </a:prstGeom>
          <a:solidFill>
            <a:srgbClr val="33A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6" descr="Image result for mete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948" y="4568744"/>
            <a:ext cx="905444" cy="79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 rot="2040012">
            <a:off x="6773626" y="3253788"/>
            <a:ext cx="1257300" cy="142574"/>
          </a:xfrm>
          <a:prstGeom prst="rightArrow">
            <a:avLst/>
          </a:prstGeom>
          <a:solidFill>
            <a:srgbClr val="33A4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Arrow 2"/>
          <p:cNvSpPr/>
          <p:nvPr/>
        </p:nvSpPr>
        <p:spPr>
          <a:xfrm>
            <a:off x="4113755" y="4943061"/>
            <a:ext cx="1266628" cy="159026"/>
          </a:xfrm>
          <a:prstGeom prst="leftArrow">
            <a:avLst/>
          </a:prstGeom>
          <a:solidFill>
            <a:srgbClr val="33A4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>
            <a:off x="6741372" y="4941923"/>
            <a:ext cx="1266628" cy="159026"/>
          </a:xfrm>
          <a:prstGeom prst="leftArrow">
            <a:avLst/>
          </a:prstGeom>
          <a:solidFill>
            <a:srgbClr val="33A4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1519" y="6174211"/>
            <a:ext cx="12060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proposed system can be integrated in current subsidy scheme and roof top scheme of Rajasthan Government.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1392835" y="787793"/>
            <a:ext cx="5332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Proposed System</a:t>
            </a:r>
            <a:endParaRPr lang="tr-TR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898177" y="851277"/>
            <a:ext cx="65791" cy="1280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9707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 animBg="1"/>
      <p:bldP spid="3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32" t="48252" r="10104" b="28297"/>
          <a:stretch/>
        </p:blipFill>
        <p:spPr>
          <a:xfrm>
            <a:off x="755139" y="2558878"/>
            <a:ext cx="688769" cy="914400"/>
          </a:xfrm>
        </p:spPr>
      </p:pic>
      <p:pic>
        <p:nvPicPr>
          <p:cNvPr id="2050" name="Picture 2" descr="Image result for cash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76" y="2685358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12" t="50628" r="30676" b="27150"/>
          <a:stretch/>
        </p:blipFill>
        <p:spPr>
          <a:xfrm>
            <a:off x="2897404" y="2662582"/>
            <a:ext cx="691764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96" b="68993" l="33556" r="473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89" t="51594" r="51738" b="30242"/>
          <a:stretch/>
        </p:blipFill>
        <p:spPr>
          <a:xfrm>
            <a:off x="2863907" y="3634476"/>
            <a:ext cx="758757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0" b="91323" l="75607" r="88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21" t="73043" r="10773" b="8213"/>
          <a:stretch/>
        </p:blipFill>
        <p:spPr>
          <a:xfrm>
            <a:off x="2897404" y="4643985"/>
            <a:ext cx="688157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913" b="46845" l="54976" r="686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78" t="26756" r="31362" b="52262"/>
          <a:stretch/>
        </p:blipFill>
        <p:spPr>
          <a:xfrm>
            <a:off x="2981553" y="5578264"/>
            <a:ext cx="604008" cy="914400"/>
          </a:xfrm>
          <a:prstGeom prst="rect">
            <a:avLst/>
          </a:prstGeom>
        </p:spPr>
      </p:pic>
      <p:pic>
        <p:nvPicPr>
          <p:cNvPr id="11" name="Picture 2" descr="Image result for cash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06" y="5588168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cash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06" y="4614518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cash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06" y="3686314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cash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06" y="2688501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2875240"/>
            <a:ext cx="2409450" cy="2147334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32" t="48252" r="10104" b="28297"/>
          <a:stretch/>
        </p:blipFill>
        <p:spPr>
          <a:xfrm>
            <a:off x="8496447" y="1904378"/>
            <a:ext cx="688769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12" t="50628" r="30676" b="27150"/>
          <a:stretch/>
        </p:blipFill>
        <p:spPr>
          <a:xfrm>
            <a:off x="8496447" y="2847525"/>
            <a:ext cx="691764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96" b="68993" l="33556" r="473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89" t="51594" r="51738" b="30242"/>
          <a:stretch/>
        </p:blipFill>
        <p:spPr>
          <a:xfrm>
            <a:off x="8462950" y="3819419"/>
            <a:ext cx="758757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0" b="91323" l="75607" r="88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21" t="73043" r="10773" b="8213"/>
          <a:stretch/>
        </p:blipFill>
        <p:spPr>
          <a:xfrm>
            <a:off x="8496447" y="4828928"/>
            <a:ext cx="688157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913" b="46845" l="54976" r="686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78" t="26756" r="31362" b="52262"/>
          <a:stretch/>
        </p:blipFill>
        <p:spPr>
          <a:xfrm>
            <a:off x="8580596" y="5763207"/>
            <a:ext cx="604008" cy="914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52742" y="315282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3kWh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352742" y="2244379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3kWh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52742" y="411700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2kWh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352742" y="5075543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1kWh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352742" y="610665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1kWh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392835" y="787793"/>
            <a:ext cx="5332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Investing in Solar</a:t>
            </a:r>
            <a:endParaRPr lang="tr-TR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 flipH="1">
            <a:off x="898177" y="851277"/>
            <a:ext cx="65791" cy="1280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6217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32" t="48252" r="10104" b="28297"/>
          <a:stretch/>
        </p:blipFill>
        <p:spPr>
          <a:xfrm>
            <a:off x="493815" y="1904375"/>
            <a:ext cx="688769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12" t="50628" r="30676" b="27150"/>
          <a:stretch/>
        </p:blipFill>
        <p:spPr>
          <a:xfrm>
            <a:off x="493815" y="2847522"/>
            <a:ext cx="691764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96" b="68993" l="33556" r="473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89" t="51594" r="51738" b="30242"/>
          <a:stretch/>
        </p:blipFill>
        <p:spPr>
          <a:xfrm>
            <a:off x="460318" y="3819416"/>
            <a:ext cx="758757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0" b="91323" l="75607" r="88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21" t="73043" r="10773" b="8213"/>
          <a:stretch/>
        </p:blipFill>
        <p:spPr>
          <a:xfrm>
            <a:off x="493815" y="4828925"/>
            <a:ext cx="688157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913" b="46845" l="54976" r="686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78" t="26756" r="31362" b="52262"/>
          <a:stretch/>
        </p:blipFill>
        <p:spPr>
          <a:xfrm>
            <a:off x="577964" y="5763204"/>
            <a:ext cx="604008" cy="914400"/>
          </a:xfrm>
          <a:prstGeom prst="rect">
            <a:avLst/>
          </a:prstGeom>
        </p:spPr>
      </p:pic>
      <p:pic>
        <p:nvPicPr>
          <p:cNvPr id="9" name="Picture 2" descr="Image result for cash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2" y="5747189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cash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2" y="4773539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sh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2" y="3845335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cash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2" y="2847522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cash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32" y="2001230"/>
            <a:ext cx="718933" cy="71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08" y="4608458"/>
            <a:ext cx="1324566" cy="11348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207" y="2984367"/>
            <a:ext cx="2409450" cy="2147334"/>
          </a:xfrm>
          <a:prstGeom prst="rect">
            <a:avLst/>
          </a:prstGeom>
        </p:spPr>
      </p:pic>
      <p:pic>
        <p:nvPicPr>
          <p:cNvPr id="18" name="Picture 2" descr="Image result for cash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098" y="4447254"/>
            <a:ext cx="1311507" cy="131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32" t="48252" r="10104" b="28297"/>
          <a:stretch/>
        </p:blipFill>
        <p:spPr>
          <a:xfrm>
            <a:off x="10802229" y="1909340"/>
            <a:ext cx="688769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12" t="50628" r="30676" b="27150"/>
          <a:stretch/>
        </p:blipFill>
        <p:spPr>
          <a:xfrm>
            <a:off x="10802229" y="2852487"/>
            <a:ext cx="691764" cy="914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396" b="68993" l="33556" r="473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89" t="51594" r="51738" b="30242"/>
          <a:stretch/>
        </p:blipFill>
        <p:spPr>
          <a:xfrm>
            <a:off x="10797608" y="3836025"/>
            <a:ext cx="758757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40" b="91323" l="75607" r="886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21" t="73043" r="10773" b="8213"/>
          <a:stretch/>
        </p:blipFill>
        <p:spPr>
          <a:xfrm>
            <a:off x="10808094" y="4819563"/>
            <a:ext cx="688157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913" b="46845" l="54976" r="686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78" t="26756" r="31362" b="52262"/>
          <a:stretch/>
        </p:blipFill>
        <p:spPr>
          <a:xfrm>
            <a:off x="10874982" y="5768169"/>
            <a:ext cx="604008" cy="914400"/>
          </a:xfrm>
          <a:prstGeom prst="rect">
            <a:avLst/>
          </a:prstGeom>
        </p:spPr>
      </p:pic>
      <p:pic>
        <p:nvPicPr>
          <p:cNvPr id="4100" name="Picture 4" descr="Image result for cash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500" y="2054889"/>
            <a:ext cx="608232" cy="69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cash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500" y="3929982"/>
            <a:ext cx="608232" cy="69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cash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214" y="4942133"/>
            <a:ext cx="608232" cy="69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cash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500" y="5984655"/>
            <a:ext cx="608232" cy="69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cash 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500" y="2927276"/>
            <a:ext cx="608232" cy="69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cash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60" y="2461259"/>
            <a:ext cx="1311507" cy="131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13" y="2594382"/>
            <a:ext cx="1429206" cy="122503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392835" y="434869"/>
            <a:ext cx="5332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Return on Investment </a:t>
            </a:r>
            <a:endParaRPr lang="tr-TR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898177" y="498353"/>
            <a:ext cx="65791" cy="1280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708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591254"/>
            <a:ext cx="10554574" cy="2558260"/>
          </a:xfrm>
        </p:spPr>
        <p:txBody>
          <a:bodyPr/>
          <a:lstStyle/>
          <a:p>
            <a:r>
              <a:rPr lang="en-US" dirty="0" smtClean="0"/>
              <a:t>New Income source for people </a:t>
            </a:r>
          </a:p>
          <a:p>
            <a:r>
              <a:rPr lang="en-US" dirty="0" smtClean="0"/>
              <a:t>Rajasthan will move towards fully solar based electricity </a:t>
            </a:r>
          </a:p>
          <a:p>
            <a:r>
              <a:rPr lang="en-US" dirty="0" smtClean="0"/>
              <a:t>Reduction of burning of coal</a:t>
            </a:r>
          </a:p>
          <a:p>
            <a:r>
              <a:rPr lang="en-US" dirty="0" smtClean="0"/>
              <a:t>Once we generate enough electricity we can share with neighboring states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2835" y="787793"/>
            <a:ext cx="5332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Socio Economic Impact</a:t>
            </a:r>
            <a:endParaRPr lang="tr-TR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flipH="1">
            <a:off x="898177" y="851277"/>
            <a:ext cx="65791" cy="1280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822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2835" y="2969520"/>
            <a:ext cx="5332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Thank You </a:t>
            </a:r>
            <a:endParaRPr lang="tr-TR" sz="4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 flipH="1">
            <a:off x="898177" y="3033004"/>
            <a:ext cx="65791" cy="1280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7043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</TotalTime>
  <Words>193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SolarPesa</dc:title>
  <dc:creator>Ravi Chugh</dc:creator>
  <cp:lastModifiedBy>Ravi Chugh</cp:lastModifiedBy>
  <cp:revision>32</cp:revision>
  <dcterms:created xsi:type="dcterms:W3CDTF">2018-03-20T03:41:32Z</dcterms:created>
  <dcterms:modified xsi:type="dcterms:W3CDTF">2018-03-20T16:46:27Z</dcterms:modified>
</cp:coreProperties>
</file>